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6" r:id="rId3"/>
    <p:sldId id="261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howGuides="1">
      <p:cViewPr>
        <p:scale>
          <a:sx n="97" d="100"/>
          <a:sy n="97" d="100"/>
        </p:scale>
        <p:origin x="496" y="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C6177-6856-5545-A8A8-65F7CD27B790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62299-DA33-CE4E-B459-78E4D56A4A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460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Figure_1.png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2299-DA33-CE4E-B459-78E4D56A4A2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933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2299-DA33-CE4E-B459-78E4D56A4A2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6713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A8045-F334-3933-72C6-0992CB7B9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1CBC35-0CF6-9E84-0F64-E3F3B9D7D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D63696-7F74-6951-EBE0-078ED1E5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C64472-FEA3-9C0C-DC1D-B4C0DA009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3FBE8-E281-CD1A-6F75-E30789B7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144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D393B-7292-0A7C-0F18-973D3BB4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FC1C91-75D7-957E-F36B-BD8BDC295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E6A78-CC77-9C4D-CFE4-1E7B4275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CF2E6A-0212-16B3-EA6B-4D6FC0F4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889B5-84AA-8A10-292D-5CEADF60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82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312A25-FBEC-04D4-5765-F623F4BF2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3B896B-8F52-09E4-6530-6ECABAFCE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659FB-8FE7-4E61-A763-693C11D48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4381E-8EB2-496F-F675-A35F62E5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947BF8-279D-3B1D-F319-F6CF7280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265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D9435-2D68-5E56-7375-159F52E9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1727D7-C4CD-8140-01FF-CC4E0720B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263200-9F92-5DBC-2CBC-C4A32A1CE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472D32-9067-D45C-122B-463AE541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AA3B20-CB72-BB7A-3FA2-7ADEDC1E0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C21FD-49C0-CF47-B373-466B0CEE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A284D5-06B5-74DF-8F1E-F56DBF150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DD580E-3B54-20EA-6F31-7668C18C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809594-260F-C8F6-E62C-FEF4B96C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CCB803-380F-E72C-CA6E-5D12DB606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099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3CB6C-6F15-68E1-D5F9-C87A630F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CE69D-63B8-FDC3-CEE1-17F8B1B2E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251169-0FC7-160E-0747-63E7EB4CF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B1944F-2A16-F069-19F3-5B075ACD3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97BC81-A165-3289-468C-BA04AB5E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694D4-07EC-B01B-D243-72659DAD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538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494E9-A2BB-3AC4-4151-1D44687A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04B15B-46D2-73D6-BC70-62E8CC93B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CD472C-E8FD-4888-D8C0-CAC79FEA3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A55012-0F5E-BE59-60C3-6992F0DE3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A76EDB-8AF1-2391-B5DA-499E0B781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80446B-F2B8-FC7F-C35D-731E44D7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624C33-941B-BB37-9BED-768CB2864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1A838E-4DEF-6484-85A8-806D942C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908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61ED9-1385-E8AB-C9F1-F061DB29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15021B-2144-5FC8-49AB-5671AEDC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A751AE-76B6-6274-FC40-91069CC9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0CCFB0-540A-03A4-965A-F4EDA86C1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45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BDDEB0-204B-ABD7-EE83-71D2714F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D98CA9-A9D5-3213-63EB-AD863283D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945CC2-3147-2D14-F34B-8C7331DF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1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FE77A-D3AB-CCAE-1003-CF55E60F1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4AB48-F1FB-27E4-1716-00CCC071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5C5C43-234A-2910-7633-3EC395DDA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642EA8-9036-DD34-C9F8-B3B5E13C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297EE3-4E8A-0DED-9815-289E8884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501E93-5960-A58C-9E9A-C86AAAC5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93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CD93A-072E-1512-ECD1-8CC75777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04179B-AEBB-D5A1-CB33-E604EA9F9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86EA64-E5CB-3747-56AD-76CFE999D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406757-9CF2-4422-40CC-468E24AA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D5375A-7C8E-E983-3CCE-0E0F61BC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4E5E1C-7E24-A8A9-4EDF-F98055F2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225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BF4F24-6FB9-BAE5-897F-9ACDD155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C14009-1FE8-7C9B-62E4-5AD1B17FC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00F8BA-075F-82D9-6B09-26FA53591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7EB65-D78E-664B-A545-1A23D573EB6A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768616-8A48-2358-C7BA-E38B41178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5842DB-DA2B-0A2F-9218-88B1898CB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AFFAD-12EF-8F4C-A9E3-98901B7A33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121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7.png"/><Relationship Id="rId4" Type="http://schemas.openxmlformats.org/officeDocument/2006/relationships/image" Target="../media/image2.jp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p4"/><Relationship Id="rId11" Type="http://schemas.openxmlformats.org/officeDocument/2006/relationships/image" Target="../media/image14.png"/><Relationship Id="rId5" Type="http://schemas.microsoft.com/office/2007/relationships/media" Target="../media/media3.mp4"/><Relationship Id="rId10" Type="http://schemas.openxmlformats.org/officeDocument/2006/relationships/notesSlide" Target="../notesSlides/notesSlide2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走在路上&#10;&#10;描述已自动生成">
            <a:extLst>
              <a:ext uri="{FF2B5EF4-FFF2-40B4-BE49-F238E27FC236}">
                <a16:creationId xmlns:a16="http://schemas.microsoft.com/office/drawing/2014/main" id="{148822D1-A15F-0A25-EC67-B34BF9C3A32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3357" y="755307"/>
            <a:ext cx="2692400" cy="2349500"/>
          </a:xfrm>
          <a:prstGeom prst="rect">
            <a:avLst/>
          </a:prstGeom>
        </p:spPr>
      </p:pic>
      <p:pic>
        <p:nvPicPr>
          <p:cNvPr id="9" name="图片 8" descr="黑暗中的灯光&#10;&#10;描述已自动生成">
            <a:extLst>
              <a:ext uri="{FF2B5EF4-FFF2-40B4-BE49-F238E27FC236}">
                <a16:creationId xmlns:a16="http://schemas.microsoft.com/office/drawing/2014/main" id="{D4BC1BD3-2534-781E-DAAB-270D532D5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038" y="755307"/>
            <a:ext cx="2692400" cy="2349500"/>
          </a:xfrm>
          <a:prstGeom prst="rect">
            <a:avLst/>
          </a:prstGeom>
        </p:spPr>
      </p:pic>
      <p:pic>
        <p:nvPicPr>
          <p:cNvPr id="11" name="图片 10" descr="图片包含 图形用户界面&#10;&#10;描述已自动生成">
            <a:extLst>
              <a:ext uri="{FF2B5EF4-FFF2-40B4-BE49-F238E27FC236}">
                <a16:creationId xmlns:a16="http://schemas.microsoft.com/office/drawing/2014/main" id="{2CD542CD-0528-A2F1-BFD8-C699C98B2F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50912" y="572872"/>
            <a:ext cx="3280047" cy="2862305"/>
          </a:xfrm>
          <a:prstGeom prst="rect">
            <a:avLst/>
          </a:prstGeom>
        </p:spPr>
      </p:pic>
      <p:pic>
        <p:nvPicPr>
          <p:cNvPr id="13" name="图片 12" descr="电脑的屏幕&#10;&#10;描述已自动生成">
            <a:extLst>
              <a:ext uri="{FF2B5EF4-FFF2-40B4-BE49-F238E27FC236}">
                <a16:creationId xmlns:a16="http://schemas.microsoft.com/office/drawing/2014/main" id="{C6F8211B-4260-86A6-AC7B-CA73669B8CA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533" y="3289071"/>
            <a:ext cx="3280047" cy="2862305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FDC6FC6-41DF-D82E-3709-C3BBB067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154" y="3435175"/>
            <a:ext cx="3596284" cy="25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银色的电脑屏幕&#10;&#10;描述已自动生成">
            <a:extLst>
              <a:ext uri="{FF2B5EF4-FFF2-40B4-BE49-F238E27FC236}">
                <a16:creationId xmlns:a16="http://schemas.microsoft.com/office/drawing/2014/main" id="{C0DFA9A9-4441-8D36-6FEE-061F4581A5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4038" y="3287242"/>
            <a:ext cx="3181116" cy="3042807"/>
          </a:xfrm>
          <a:prstGeom prst="rect">
            <a:avLst/>
          </a:prstGeom>
        </p:spPr>
      </p:pic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53BFB48A-4F14-F3FD-8247-E99AACF4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0982" y="755307"/>
            <a:ext cx="3091018" cy="231826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D67214D-B71A-0C23-0498-E49AD1E061EF}"/>
              </a:ext>
            </a:extLst>
          </p:cNvPr>
          <p:cNvSpPr txBox="1"/>
          <p:nvPr/>
        </p:nvSpPr>
        <p:spPr>
          <a:xfrm>
            <a:off x="393357" y="158619"/>
            <a:ext cx="6304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What achieved</a:t>
            </a:r>
            <a:r>
              <a:rPr kumimoji="1" lang="zh-CN" altLang="en-US" b="1" dirty="0"/>
              <a:t>：</a:t>
            </a:r>
            <a:r>
              <a:rPr kumimoji="1" lang="en-US" altLang="zh-CN" b="1" dirty="0"/>
              <a:t>Computer version Matrix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detection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+ </a:t>
            </a:r>
            <a:r>
              <a:rPr lang="en" altLang="zh-CN" b="1" i="0" dirty="0">
                <a:solidFill>
                  <a:srgbClr val="B8B0A6"/>
                </a:solidFill>
                <a:effectLst/>
                <a:latin typeface="arial" panose="020B0604020202020204" pitchFamily="34" charset="0"/>
              </a:rPr>
              <a:t>Motion planning for Raman detection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2997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A79BC8-17A8-A06D-7E45-8CFD2A3E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061" y="3935627"/>
            <a:ext cx="3596284" cy="25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银色的电脑屏幕&#10;&#10;描述已自动生成">
            <a:extLst>
              <a:ext uri="{FF2B5EF4-FFF2-40B4-BE49-F238E27FC236}">
                <a16:creationId xmlns:a16="http://schemas.microsoft.com/office/drawing/2014/main" id="{346879DB-93BD-073C-3583-F3236ED59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541" y="3922239"/>
            <a:ext cx="3181116" cy="304280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0075FF-A7B2-840F-3763-7BE3353A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061" y="928333"/>
            <a:ext cx="3596284" cy="25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银色的电脑屏幕&#10;&#10;描述已自动生成">
            <a:extLst>
              <a:ext uri="{FF2B5EF4-FFF2-40B4-BE49-F238E27FC236}">
                <a16:creationId xmlns:a16="http://schemas.microsoft.com/office/drawing/2014/main" id="{22B22877-A09A-5CB9-C25B-EA7850516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541" y="691978"/>
            <a:ext cx="3181116" cy="304280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78214E-A4A6-4534-C77C-ECC1204BAFE8}"/>
              </a:ext>
            </a:extLst>
          </p:cNvPr>
          <p:cNvSpPr txBox="1"/>
          <p:nvPr/>
        </p:nvSpPr>
        <p:spPr>
          <a:xfrm>
            <a:off x="536958" y="45647"/>
            <a:ext cx="349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Extend the </a:t>
            </a:r>
            <a:r>
              <a:rPr kumimoji="1" lang="en-US" altLang="zh-CN" b="1"/>
              <a:t>Prediction even </a:t>
            </a:r>
            <a:r>
              <a:rPr kumimoji="1" lang="en-US" altLang="zh-CN" b="1" dirty="0"/>
              <a:t>outside the camera view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7303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C348E8D2-834B-5301-5FC1-4842027C794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096" y="3656978"/>
            <a:ext cx="3553239" cy="258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498E08-DD66-5EC9-F51B-B27226CC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085" y="3656979"/>
            <a:ext cx="3553239" cy="2585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31F31F-0560-94A5-632E-F03190F97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6979"/>
            <a:ext cx="3553239" cy="2585865"/>
          </a:xfrm>
          <a:prstGeom prst="rect">
            <a:avLst/>
          </a:prstGeom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41AFFCA-8435-9251-B1D2-BDF630472AA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156"/>
            <a:ext cx="3553239" cy="258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3C7BF2-262A-C929-15A1-0F650698DBEB}"/>
              </a:ext>
            </a:extLst>
          </p:cNvPr>
          <p:cNvSpPr txBox="1"/>
          <p:nvPr/>
        </p:nvSpPr>
        <p:spPr>
          <a:xfrm>
            <a:off x="2174185" y="4309287"/>
            <a:ext cx="198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A* heuristic 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136C0E-711F-5F4A-E1EF-0761816E32CE}"/>
              </a:ext>
            </a:extLst>
          </p:cNvPr>
          <p:cNvSpPr txBox="1"/>
          <p:nvPr/>
        </p:nvSpPr>
        <p:spPr>
          <a:xfrm>
            <a:off x="6215270" y="4309287"/>
            <a:ext cx="198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heuristic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A8C296-7A4D-3726-CC09-33210E19D197}"/>
              </a:ext>
            </a:extLst>
          </p:cNvPr>
          <p:cNvSpPr txBox="1"/>
          <p:nvPr/>
        </p:nvSpPr>
        <p:spPr>
          <a:xfrm>
            <a:off x="10575235" y="4309287"/>
            <a:ext cx="622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TSP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530AFD-DB4C-63FD-E2AB-DA0AC96E0C4B}"/>
              </a:ext>
            </a:extLst>
          </p:cNvPr>
          <p:cNvSpPr txBox="1"/>
          <p:nvPr/>
        </p:nvSpPr>
        <p:spPr>
          <a:xfrm>
            <a:off x="2208143" y="1908088"/>
            <a:ext cx="2377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One by one according to the id assigned 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DD5BB7-CA34-303A-55FF-C43F361B093A}"/>
              </a:ext>
            </a:extLst>
          </p:cNvPr>
          <p:cNvSpPr txBox="1"/>
          <p:nvPr/>
        </p:nvSpPr>
        <p:spPr>
          <a:xfrm>
            <a:off x="462002" y="17845"/>
            <a:ext cx="349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Motion planning algorithm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13074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_1">
            <a:hlinkClick r:id="" action="ppaction://media"/>
            <a:extLst>
              <a:ext uri="{FF2B5EF4-FFF2-40B4-BE49-F238E27FC236}">
                <a16:creationId xmlns:a16="http://schemas.microsoft.com/office/drawing/2014/main" id="{3C65A1D5-6EEC-C54F-D75A-32BC2985C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62270" y="534515"/>
            <a:ext cx="3826625" cy="3061300"/>
          </a:xfrm>
          <a:prstGeom prst="rect">
            <a:avLst/>
          </a:prstGeom>
        </p:spPr>
      </p:pic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C0279F13-F90B-9A98-7D10-1FA74B037A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63522" y="534515"/>
            <a:ext cx="3826625" cy="3061300"/>
          </a:xfrm>
          <a:prstGeom prst="rect">
            <a:avLst/>
          </a:prstGeom>
        </p:spPr>
      </p:pic>
      <p:pic>
        <p:nvPicPr>
          <p:cNvPr id="6" name="output">
            <a:hlinkClick r:id="" action="ppaction://media"/>
            <a:extLst>
              <a:ext uri="{FF2B5EF4-FFF2-40B4-BE49-F238E27FC236}">
                <a16:creationId xmlns:a16="http://schemas.microsoft.com/office/drawing/2014/main" id="{6C77459A-9F97-64B4-7793-6CA6E6B4867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62270" y="3731946"/>
            <a:ext cx="3826625" cy="3061300"/>
          </a:xfrm>
          <a:prstGeom prst="rect">
            <a:avLst/>
          </a:prstGeom>
        </p:spPr>
      </p:pic>
      <p:pic>
        <p:nvPicPr>
          <p:cNvPr id="8" name="output1">
            <a:hlinkClick r:id="" action="ppaction://media"/>
            <a:extLst>
              <a:ext uri="{FF2B5EF4-FFF2-40B4-BE49-F238E27FC236}">
                <a16:creationId xmlns:a16="http://schemas.microsoft.com/office/drawing/2014/main" id="{3814B5ED-97EF-D3DF-556B-25D996713A4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63522" y="3731945"/>
            <a:ext cx="3826626" cy="30613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CF241E-68AC-C1AD-AAFC-1C947B36AF44}"/>
              </a:ext>
            </a:extLst>
          </p:cNvPr>
          <p:cNvSpPr txBox="1"/>
          <p:nvPr/>
        </p:nvSpPr>
        <p:spPr>
          <a:xfrm>
            <a:off x="395417" y="64754"/>
            <a:ext cx="505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Video Demonstration for each step(click to play)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987D3FC-5910-6863-6A22-A1FDD0969439}"/>
              </a:ext>
            </a:extLst>
          </p:cNvPr>
          <p:cNvSpPr txBox="1"/>
          <p:nvPr/>
        </p:nvSpPr>
        <p:spPr>
          <a:xfrm>
            <a:off x="2640376" y="3059668"/>
            <a:ext cx="145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FF00"/>
                </a:solidFill>
              </a:rPr>
              <a:t>Original</a:t>
            </a:r>
            <a:endParaRPr kumimoji="1"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F929E7-A78B-8727-8EC9-DC767F0FC756}"/>
              </a:ext>
            </a:extLst>
          </p:cNvPr>
          <p:cNvSpPr txBox="1"/>
          <p:nvPr/>
        </p:nvSpPr>
        <p:spPr>
          <a:xfrm>
            <a:off x="6870506" y="3109882"/>
            <a:ext cx="145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FF00"/>
                </a:solidFill>
              </a:rPr>
              <a:t>Binary</a:t>
            </a:r>
            <a:endParaRPr kumimoji="1"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BD865F-6054-B68A-732E-FC95DB9372F0}"/>
              </a:ext>
            </a:extLst>
          </p:cNvPr>
          <p:cNvSpPr txBox="1"/>
          <p:nvPr/>
        </p:nvSpPr>
        <p:spPr>
          <a:xfrm>
            <a:off x="1338723" y="6369738"/>
            <a:ext cx="275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FF00"/>
                </a:solidFill>
              </a:rPr>
              <a:t>Nearest neighbor detect </a:t>
            </a:r>
            <a:endParaRPr kumimoji="1"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42D2B1-EB64-CAE8-FD98-E3B891E570A7}"/>
              </a:ext>
            </a:extLst>
          </p:cNvPr>
          <p:cNvSpPr txBox="1"/>
          <p:nvPr/>
        </p:nvSpPr>
        <p:spPr>
          <a:xfrm>
            <a:off x="5714603" y="6369738"/>
            <a:ext cx="2750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rgbClr val="FFFF00"/>
                </a:solidFill>
              </a:rPr>
              <a:t>Learning+predict</a:t>
            </a:r>
            <a:endParaRPr kumimoji="1"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3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4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银色的电脑屏幕&#10;&#10;描述已自动生成">
            <a:extLst>
              <a:ext uri="{FF2B5EF4-FFF2-40B4-BE49-F238E27FC236}">
                <a16:creationId xmlns:a16="http://schemas.microsoft.com/office/drawing/2014/main" id="{5BEE38DE-F7DA-C940-8305-ECAEB6AC1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72" y="0"/>
            <a:ext cx="7195563" cy="6882713"/>
          </a:xfrm>
          <a:prstGeom prst="rect">
            <a:avLst/>
          </a:prstGeom>
        </p:spPr>
      </p:pic>
      <p:pic>
        <p:nvPicPr>
          <p:cNvPr id="7" name="图片 6" descr="图片包含 照片, 旧, 标志, 前&#10;&#10;描述已自动生成">
            <a:extLst>
              <a:ext uri="{FF2B5EF4-FFF2-40B4-BE49-F238E27FC236}">
                <a16:creationId xmlns:a16="http://schemas.microsoft.com/office/drawing/2014/main" id="{A0B0529B-D5F5-F61F-CE91-255F8AA60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2908"/>
            <a:ext cx="5600124" cy="46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10075FF-A7B2-840F-3763-7BE3353A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52" y="3851694"/>
            <a:ext cx="3596284" cy="25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银色的电脑屏幕&#10;&#10;描述已自动生成">
            <a:extLst>
              <a:ext uri="{FF2B5EF4-FFF2-40B4-BE49-F238E27FC236}">
                <a16:creationId xmlns:a16="http://schemas.microsoft.com/office/drawing/2014/main" id="{22B22877-A09A-5CB9-C25B-EA785051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" y="110971"/>
            <a:ext cx="3538990" cy="3385121"/>
          </a:xfrm>
          <a:prstGeom prst="rect">
            <a:avLst/>
          </a:prstGeom>
        </p:spPr>
      </p:pic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12DB10F3-623D-5E33-80C0-C8DE1138FF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8" t="65037"/>
          <a:stretch/>
        </p:blipFill>
        <p:spPr>
          <a:xfrm>
            <a:off x="7362286" y="1024836"/>
            <a:ext cx="4829714" cy="17307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C82468-A075-5F55-6B35-72FE3DF0F7D1}"/>
              </a:ext>
            </a:extLst>
          </p:cNvPr>
          <p:cNvSpPr txBox="1"/>
          <p:nvPr/>
        </p:nvSpPr>
        <p:spPr>
          <a:xfrm>
            <a:off x="3048000" y="33362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1" name="图片 10" descr="电子设备的屏幕&#10;&#10;描述已自动生成">
            <a:extLst>
              <a:ext uri="{FF2B5EF4-FFF2-40B4-BE49-F238E27FC236}">
                <a16:creationId xmlns:a16="http://schemas.microsoft.com/office/drawing/2014/main" id="{B12C1B58-F177-A1AB-F03A-6A05F2A18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622" y="255162"/>
            <a:ext cx="3159565" cy="30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80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62</Words>
  <Application>Microsoft Macintosh PowerPoint</Application>
  <PresentationFormat>宽屏</PresentationFormat>
  <Paragraphs>15</Paragraphs>
  <Slides>6</Slides>
  <Notes>2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斌 练</dc:creator>
  <cp:lastModifiedBy>斌 练</cp:lastModifiedBy>
  <cp:revision>4</cp:revision>
  <dcterms:created xsi:type="dcterms:W3CDTF">2023-10-31T23:35:31Z</dcterms:created>
  <dcterms:modified xsi:type="dcterms:W3CDTF">2023-11-01T00:25:41Z</dcterms:modified>
</cp:coreProperties>
</file>